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1" r:id="rId3"/>
    <p:sldId id="279" r:id="rId4"/>
    <p:sldId id="283" r:id="rId5"/>
    <p:sldId id="274" r:id="rId6"/>
    <p:sldId id="280" r:id="rId7"/>
    <p:sldId id="278" r:id="rId8"/>
    <p:sldId id="277" r:id="rId9"/>
    <p:sldId id="275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User\AppData\Local\Temp\Rar$DI06.365\FB_IMG_1598313171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298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AppData\Local\Temp\Rar$DI92.982\FB_IMG_15983131995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206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AppData\Local\Temp\Rar$DI10.437\FB_IMG_1598313138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014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AppData\Local\Temp\Rar$DI98.406\FB_IMG_15983131874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384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User\AppData\Local\Temp\Rar$DI05.014\FB_IMG_15983131788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391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AppData\Local\Temp\Rar$DI80.160\FB_IMG_15983132077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329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\AppData\Local\Temp\Rar$DI01.670\FB_IMG_15983131830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793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AppData\Local\Temp\Rar$DI96.159\FB_IMG_1598313191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24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AppData\Local\Temp\Rar$DI93.206\FB_IMG_1598313195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086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AppData\Local\Temp\Rar$DI83.904\FB_IMG_15983132034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1543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2020-09-18T04:30:45Z</dcterms:created>
  <dcterms:modified xsi:type="dcterms:W3CDTF">2020-11-06T04:03:13Z</dcterms:modified>
</cp:coreProperties>
</file>